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2" r:id="rId4"/>
    <p:sldId id="283" r:id="rId5"/>
    <p:sldId id="286" r:id="rId6"/>
    <p:sldId id="284" r:id="rId7"/>
    <p:sldId id="285" r:id="rId8"/>
    <p:sldId id="287" r:id="rId9"/>
    <p:sldId id="288" r:id="rId10"/>
    <p:sldId id="289" r:id="rId11"/>
    <p:sldId id="292" r:id="rId12"/>
    <p:sldId id="290" r:id="rId13"/>
    <p:sldId id="291" r:id="rId14"/>
    <p:sldId id="293" r:id="rId15"/>
    <p:sldId id="294" r:id="rId16"/>
    <p:sldId id="262" r:id="rId17"/>
    <p:sldId id="263" r:id="rId18"/>
    <p:sldId id="269" r:id="rId19"/>
    <p:sldId id="272" r:id="rId20"/>
    <p:sldId id="273" r:id="rId21"/>
    <p:sldId id="277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33"/>
    <a:srgbClr val="333399"/>
    <a:srgbClr val="CC3300"/>
    <a:srgbClr val="006600"/>
    <a:srgbClr val="003300"/>
    <a:srgbClr val="00FFFF"/>
    <a:srgbClr val="FF9900"/>
    <a:srgbClr val="3399FF"/>
    <a:srgbClr val="FFCC00"/>
    <a:srgbClr val="C95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53" autoAdjust="0"/>
    <p:restoredTop sz="86410" autoAdjust="0"/>
  </p:normalViewPr>
  <p:slideViewPr>
    <p:cSldViewPr snapToGrid="0">
      <p:cViewPr varScale="1">
        <p:scale>
          <a:sx n="100" d="100"/>
          <a:sy n="100" d="100"/>
        </p:scale>
        <p:origin x="28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86F74-0B66-4FBA-BB49-6274ED1CD867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00D38-8B62-41AF-9754-5E7F248601E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57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50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71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06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39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65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6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4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36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35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11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11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14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40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00D38-8B62-41AF-9754-5E7F248601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16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29C4-7D37-4AF5-BDD3-94DD28008D28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9C4F-00DC-4660-BDD2-0882E26ACA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89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29C4-7D37-4AF5-BDD3-94DD28008D28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9C4F-00DC-4660-BDD2-0882E26ACA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29C4-7D37-4AF5-BDD3-94DD28008D28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9C4F-00DC-4660-BDD2-0882E26ACA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18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29C4-7D37-4AF5-BDD3-94DD28008D28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9C4F-00DC-4660-BDD2-0882E26ACA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9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29C4-7D37-4AF5-BDD3-94DD28008D28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9C4F-00DC-4660-BDD2-0882E26ACA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51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29C4-7D37-4AF5-BDD3-94DD28008D28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9C4F-00DC-4660-BDD2-0882E26ACA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9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29C4-7D37-4AF5-BDD3-94DD28008D28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9C4F-00DC-4660-BDD2-0882E26ACA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91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29C4-7D37-4AF5-BDD3-94DD28008D28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9C4F-00DC-4660-BDD2-0882E26ACA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87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29C4-7D37-4AF5-BDD3-94DD28008D28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9C4F-00DC-4660-BDD2-0882E26ACA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2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29C4-7D37-4AF5-BDD3-94DD28008D28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9C4F-00DC-4660-BDD2-0882E26ACA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19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29C4-7D37-4AF5-BDD3-94DD28008D28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9C4F-00DC-4660-BDD2-0882E26ACA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79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F29C4-7D37-4AF5-BDD3-94DD28008D28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19C4F-00DC-4660-BDD2-0882E26ACA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8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8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9.jp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20.jp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21.jp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2.jp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3.jp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4.jp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3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4.jpe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5.jpe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6.jp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7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35486" cy="3695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057" y="0"/>
            <a:ext cx="4026943" cy="3695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00" y="-17712"/>
            <a:ext cx="4462413" cy="42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0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0"/>
            <a:ext cx="795777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0334" y="4965174"/>
            <a:ext cx="3145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spc="600" dirty="0">
                <a:solidFill>
                  <a:srgbClr val="FF0000"/>
                </a:solidFill>
                <a:latin typeface="Freestyle Script" panose="030804020302050B0404" pitchFamily="66" charset="0"/>
              </a:rPr>
              <a:t>Piano</a:t>
            </a:r>
            <a:endParaRPr lang="en-US" sz="96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7594" y="5933004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Cel.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73784" y="6302337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A  Col. Carolina</a:t>
            </a:r>
          </a:p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133" y="2440407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1023" y="4455729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63" y="705804"/>
            <a:ext cx="3875497" cy="12468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318" y="95637"/>
            <a:ext cx="3317823" cy="431882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316307" y="1872269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21901" y="5763726"/>
            <a:ext cx="304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9E4BAD-8182-E90D-BA28-41C9037E6A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563" y="2439472"/>
            <a:ext cx="1027890" cy="1340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65047A-3323-83AB-4AA2-34A4727711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88" y="6433909"/>
            <a:ext cx="774823" cy="4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9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0"/>
            <a:ext cx="795777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0334" y="4965174"/>
            <a:ext cx="3145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spc="600" dirty="0">
                <a:solidFill>
                  <a:srgbClr val="FF0000"/>
                </a:solidFill>
                <a:latin typeface="Freestyle Script" panose="030804020302050B0404" pitchFamily="66" charset="0"/>
              </a:rPr>
              <a:t>Piano</a:t>
            </a:r>
            <a:endParaRPr lang="en-US" sz="96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7594" y="5933004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Cel.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73784" y="6302337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A  Col. Carolina</a:t>
            </a:r>
          </a:p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627" y="2492442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1023" y="4455729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18" y="812847"/>
            <a:ext cx="3875497" cy="12468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110" y="-702"/>
            <a:ext cx="2754372" cy="445572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318994" y="1970122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21901" y="5820586"/>
            <a:ext cx="304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9AC0FB-B4E6-9705-70EC-CDC5AD9D34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238" y="2496622"/>
            <a:ext cx="1027890" cy="1340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9B6DE7-5079-267B-18C5-15006BA0EF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88" y="6433909"/>
            <a:ext cx="774823" cy="4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40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0"/>
            <a:ext cx="795777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79898" y="4960372"/>
            <a:ext cx="3509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spc="600" dirty="0">
                <a:solidFill>
                  <a:srgbClr val="FF0000"/>
                </a:solidFill>
                <a:latin typeface="Freestyle Script" panose="030804020302050B0404" pitchFamily="66" charset="0"/>
              </a:rPr>
              <a:t>Guitarra</a:t>
            </a:r>
            <a:endParaRPr lang="en-US" sz="80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7594" y="5933004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Cel.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73784" y="6302337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A  Col. Carolina</a:t>
            </a:r>
          </a:p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306" y="2445120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1023" y="4455729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746" y="670767"/>
            <a:ext cx="3875497" cy="12468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282" y="558573"/>
            <a:ext cx="4835717" cy="322381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061630" y="1887315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21901" y="5732949"/>
            <a:ext cx="304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F72A27-A467-22EB-A3FC-2100BD8CC7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063" y="2448997"/>
            <a:ext cx="1027890" cy="1340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A9B49-992D-B637-9A82-8163D9987ED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88" y="6433909"/>
            <a:ext cx="774823" cy="4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69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-14448"/>
            <a:ext cx="795777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79898" y="4960372"/>
            <a:ext cx="3509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spc="600" dirty="0">
                <a:solidFill>
                  <a:srgbClr val="FF0000"/>
                </a:solidFill>
                <a:latin typeface="Freestyle Script" panose="030804020302050B0404" pitchFamily="66" charset="0"/>
              </a:rPr>
              <a:t>Guitarra</a:t>
            </a:r>
            <a:endParaRPr lang="en-US" sz="80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8266" y="5840672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Cel.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27926" y="6199859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A  Col. Carolina</a:t>
            </a:r>
          </a:p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133" y="2576849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1023" y="4455729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22" y="579881"/>
            <a:ext cx="3875497" cy="12468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898" y="14447"/>
            <a:ext cx="3066885" cy="446675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67293" y="1838185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21901" y="5732949"/>
            <a:ext cx="304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1EE5A3A-ABE2-EEA4-4213-F15ED9C4B6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563" y="2572822"/>
            <a:ext cx="1027890" cy="1340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0B0500-DE2F-3DC5-DCD5-565C84E9F9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88" y="6338659"/>
            <a:ext cx="774823" cy="4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23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0"/>
            <a:ext cx="795777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61025" y="4840397"/>
            <a:ext cx="3212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spc="600" dirty="0">
                <a:solidFill>
                  <a:srgbClr val="FF0000"/>
                </a:solidFill>
                <a:latin typeface="Freestyle Script" panose="030804020302050B0404" pitchFamily="66" charset="0"/>
              </a:rPr>
              <a:t>Saxofón</a:t>
            </a:r>
            <a:endParaRPr lang="en-US" sz="96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18994" y="1970122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55686" y="5902226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Cel.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58405" y="6211669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A  Col. Carolina</a:t>
            </a:r>
          </a:p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351" y="2543234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59130" y="4490802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22" y="740367"/>
            <a:ext cx="3875497" cy="12468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02" y="0"/>
            <a:ext cx="3147470" cy="45615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61173" y="5831791"/>
            <a:ext cx="304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499" y="6319231"/>
            <a:ext cx="774823" cy="43120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ED0E0B5-2573-AA24-2865-780EE6115E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263" y="2534722"/>
            <a:ext cx="1027890" cy="13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0"/>
            <a:ext cx="795777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25669" y="4678817"/>
            <a:ext cx="3212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spc="600" dirty="0">
                <a:solidFill>
                  <a:srgbClr val="FF0000"/>
                </a:solidFill>
                <a:latin typeface="Freestyle Script" panose="030804020302050B0404" pitchFamily="66" charset="0"/>
              </a:rPr>
              <a:t>Saxofón</a:t>
            </a:r>
            <a:endParaRPr lang="en-US" sz="96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18994" y="1970122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53066" y="5828273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Cel.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95777" y="6231901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A  Col. Carolina</a:t>
            </a:r>
          </a:p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351" y="2543234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59130" y="4490802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22" y="740367"/>
            <a:ext cx="3875497" cy="12468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61173" y="5831791"/>
            <a:ext cx="304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4" y="0"/>
            <a:ext cx="2978623" cy="44679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88" y="6348184"/>
            <a:ext cx="774823" cy="43120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D50ADAC-B7BC-090C-3D4C-77654FBF81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263" y="2534722"/>
            <a:ext cx="1027890" cy="13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27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49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186" y="0"/>
            <a:ext cx="5561814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9072"/>
            <a:ext cx="50101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66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354" y="0"/>
            <a:ext cx="3858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89" y="21470"/>
            <a:ext cx="8799226" cy="68189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1470"/>
            <a:ext cx="71073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¿Sabias que tocar un instrumento musical…</a:t>
            </a:r>
          </a:p>
          <a:p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69321" y="658515"/>
            <a:ext cx="102760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…Te da habilidades cognitivas que ninguna otra actividad hace?</a:t>
            </a:r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1007" y="2218543"/>
            <a:ext cx="11621123" cy="2363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Toda clase de instrumento, todo estudio, todo concierto, conlleva un desarrollo cognitivo neuronal importante en niños que estudian música.</a:t>
            </a:r>
            <a:endParaRPr lang="en-US" sz="3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1220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35227" y="5787845"/>
            <a:ext cx="10298243" cy="6446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88" y="0"/>
            <a:ext cx="5792463" cy="1863559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2979021" y="1937982"/>
            <a:ext cx="275531" cy="116914"/>
          </a:xfrm>
          <a:custGeom>
            <a:avLst/>
            <a:gdLst>
              <a:gd name="connsiteX0" fmla="*/ 0 w 275531"/>
              <a:gd name="connsiteY0" fmla="*/ 0 h 116914"/>
              <a:gd name="connsiteX1" fmla="*/ 136478 w 275531"/>
              <a:gd name="connsiteY1" fmla="*/ 40943 h 11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531" h="116914">
                <a:moveTo>
                  <a:pt x="0" y="0"/>
                </a:moveTo>
                <a:cubicBezTo>
                  <a:pt x="526576" y="236561"/>
                  <a:pt x="136478" y="40943"/>
                  <a:pt x="136478" y="409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85208" y="2704918"/>
            <a:ext cx="338777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600" b="1" dirty="0"/>
              <a:t>Violín</a:t>
            </a:r>
          </a:p>
          <a:p>
            <a:r>
              <a:rPr lang="es-MX" sz="2600" b="1" dirty="0">
                <a:solidFill>
                  <a:schemeClr val="bg1">
                    <a:lumMod val="50000"/>
                  </a:schemeClr>
                </a:solidFill>
              </a:rPr>
              <a:t>Viola</a:t>
            </a:r>
          </a:p>
          <a:p>
            <a:r>
              <a:rPr lang="es-MX" sz="2600" b="1" dirty="0"/>
              <a:t>Flauta Transversa</a:t>
            </a:r>
          </a:p>
          <a:p>
            <a:r>
              <a:rPr lang="es-MX" sz="2600" b="1" dirty="0" err="1">
                <a:solidFill>
                  <a:schemeClr val="bg1">
                    <a:lumMod val="50000"/>
                  </a:schemeClr>
                </a:solidFill>
              </a:rPr>
              <a:t>Píccolo</a:t>
            </a:r>
            <a:r>
              <a:rPr lang="es-MX" sz="2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es-MX" sz="2600" b="1" dirty="0"/>
              <a:t>Pífano</a:t>
            </a:r>
          </a:p>
          <a:p>
            <a:r>
              <a:rPr lang="es-MX" sz="2600" b="1" dirty="0">
                <a:solidFill>
                  <a:schemeClr val="bg1">
                    <a:lumMod val="50000"/>
                  </a:schemeClr>
                </a:solidFill>
              </a:rPr>
              <a:t>Saxofón</a:t>
            </a:r>
          </a:p>
          <a:p>
            <a:endParaRPr lang="es-MX" sz="2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034676" y="2653310"/>
            <a:ext cx="400571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600" b="1" dirty="0"/>
              <a:t>Batería</a:t>
            </a:r>
          </a:p>
          <a:p>
            <a:r>
              <a:rPr lang="es-MX" sz="2600" b="1" dirty="0">
                <a:solidFill>
                  <a:schemeClr val="bg1">
                    <a:lumMod val="50000"/>
                  </a:schemeClr>
                </a:solidFill>
              </a:rPr>
              <a:t>Ensamble de </a:t>
            </a:r>
            <a:r>
              <a:rPr lang="es-MX" sz="2600" b="1" dirty="0" err="1">
                <a:solidFill>
                  <a:schemeClr val="bg1">
                    <a:lumMod val="50000"/>
                  </a:schemeClr>
                </a:solidFill>
              </a:rPr>
              <a:t>Percusiónes</a:t>
            </a:r>
            <a:endParaRPr lang="es-MX" sz="26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MX" sz="2600" b="1" dirty="0"/>
              <a:t>Guitarra acústica y eléctrica</a:t>
            </a:r>
          </a:p>
          <a:p>
            <a:r>
              <a:rPr lang="es-MX" sz="2600" b="1" dirty="0">
                <a:solidFill>
                  <a:schemeClr val="bg1">
                    <a:lumMod val="50000"/>
                  </a:schemeClr>
                </a:solidFill>
              </a:rPr>
              <a:t>Bajo eléctrico</a:t>
            </a:r>
          </a:p>
          <a:p>
            <a:r>
              <a:rPr lang="es-MX" sz="2600" b="1" dirty="0"/>
              <a:t>Lenguaje Musical</a:t>
            </a:r>
          </a:p>
          <a:p>
            <a:r>
              <a:rPr lang="es-MX" sz="2600" b="1" dirty="0">
                <a:solidFill>
                  <a:schemeClr val="bg1">
                    <a:lumMod val="50000"/>
                  </a:schemeClr>
                </a:solidFill>
              </a:rPr>
              <a:t>Piano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92031" y="-341509"/>
            <a:ext cx="53833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sz="2000" b="1" dirty="0">
              <a:solidFill>
                <a:srgbClr val="FFFF00"/>
              </a:solidFill>
            </a:endParaRPr>
          </a:p>
          <a:p>
            <a:pPr algn="ctr"/>
            <a:r>
              <a:rPr lang="es-MX" sz="2000" b="1" dirty="0">
                <a:solidFill>
                  <a:srgbClr val="FFFF00"/>
                </a:solidFill>
              </a:rPr>
              <a:t>Sala de Ensayo y Taller de música</a:t>
            </a:r>
          </a:p>
          <a:p>
            <a:pPr algn="ctr"/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48425" y="6018162"/>
            <a:ext cx="4991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rgbClr val="FFFF00"/>
                </a:solidFill>
              </a:rPr>
              <a:t>Luis G, Urbina #6–A, Col. Carolina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04796" y="5948595"/>
            <a:ext cx="4266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Llámanos             777 464 6886</a:t>
            </a:r>
            <a:endParaRPr lang="en-US" sz="2000" b="1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72" y="1900061"/>
            <a:ext cx="2973692" cy="3868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6676" y="5936051"/>
            <a:ext cx="2767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 MUESTRA GRATIS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63" y="5940583"/>
            <a:ext cx="416133" cy="4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1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843" y="1131785"/>
            <a:ext cx="5429295" cy="46366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007855"/>
            <a:ext cx="12192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Estar en un escenario ayuda al desarrollo emocional del alumno. 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74885" y="66541"/>
            <a:ext cx="12191999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¿Sabías que todas las emociones se pueden comprender </a:t>
            </a:r>
          </a:p>
          <a:p>
            <a:pPr algn="ctr"/>
            <a:r>
              <a:rPr lang="es-MX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partir de un instrumento musical?</a:t>
            </a:r>
            <a:endParaRPr lang="en-US" sz="3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8301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CFFD158-B9D6-4807-A81E-FB78905EA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B0CB7BF-9603-4E48-9807-D17894940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157" y="387927"/>
            <a:ext cx="4644689" cy="3417455"/>
          </a:xfrm>
        </p:spPr>
        <p:txBody>
          <a:bodyPr>
            <a:normAutofit/>
          </a:bodyPr>
          <a:lstStyle/>
          <a:p>
            <a:r>
              <a:rPr lang="es-MX" sz="5400" b="1" dirty="0">
                <a:solidFill>
                  <a:schemeClr val="tx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Taller de </a:t>
            </a:r>
            <a:br>
              <a:rPr lang="es-MX" sz="5400" b="1" dirty="0">
                <a:solidFill>
                  <a:schemeClr val="tx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</a:br>
            <a:r>
              <a:rPr lang="es-MX" sz="5400" b="1" dirty="0">
                <a:solidFill>
                  <a:schemeClr val="tx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Percusiones</a:t>
            </a:r>
          </a:p>
        </p:txBody>
      </p:sp>
    </p:spTree>
    <p:extLst>
      <p:ext uri="{BB962C8B-B14F-4D97-AF65-F5344CB8AC3E}">
        <p14:creationId xmlns:p14="http://schemas.microsoft.com/office/powerpoint/2010/main" val="707767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2DEE1FA-7E16-4530-850A-65B11804A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03"/>
            <a:ext cx="12192000" cy="685602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04D3B40-E1DB-468F-A6D7-C1410AE7E2AC}"/>
              </a:ext>
            </a:extLst>
          </p:cNvPr>
          <p:cNvSpPr txBox="1">
            <a:spLocks/>
          </p:cNvSpPr>
          <p:nvPr/>
        </p:nvSpPr>
        <p:spPr>
          <a:xfrm>
            <a:off x="0" y="15667"/>
            <a:ext cx="12192000" cy="87102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5400" b="1" dirty="0">
                <a:solidFill>
                  <a:schemeClr val="bg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Orquesta de Flautas</a:t>
            </a:r>
          </a:p>
        </p:txBody>
      </p:sp>
    </p:spTree>
    <p:extLst>
      <p:ext uri="{BB962C8B-B14F-4D97-AF65-F5344CB8AC3E}">
        <p14:creationId xmlns:p14="http://schemas.microsoft.com/office/powerpoint/2010/main" val="189197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144" y="0"/>
            <a:ext cx="5452056" cy="68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76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2277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6870" y="2676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3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84" y="0"/>
            <a:ext cx="10140068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7325" y="119338"/>
            <a:ext cx="3836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600" b="1" dirty="0">
                <a:solidFill>
                  <a:srgbClr val="002060"/>
                </a:solidFill>
              </a:rPr>
              <a:t>LUPO</a:t>
            </a:r>
            <a:endParaRPr lang="es-MX" sz="2400" b="1" dirty="0">
              <a:solidFill>
                <a:srgbClr val="002060"/>
              </a:solidFill>
            </a:endParaRPr>
          </a:p>
          <a:p>
            <a:pPr algn="ctr"/>
            <a:r>
              <a:rPr lang="es-MX" b="1" dirty="0">
                <a:solidFill>
                  <a:srgbClr val="002060"/>
                </a:solidFill>
              </a:rPr>
              <a:t>TALLER DE MUSICA Y SALA DE ENSAYO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0561" y="5907958"/>
            <a:ext cx="43619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/>
              <a:t>Calle Luis G. Urbina #6 – A, Col. Carolina</a:t>
            </a:r>
          </a:p>
          <a:p>
            <a:pPr algn="ctr"/>
            <a:endParaRPr lang="es-MX" sz="1050" dirty="0"/>
          </a:p>
          <a:p>
            <a:pPr algn="ctr"/>
            <a:r>
              <a:rPr lang="es-MX" sz="2000" dirty="0"/>
              <a:t>Llámanos        777 464 6886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925" y="63309"/>
            <a:ext cx="1363735" cy="1774191"/>
          </a:xfrm>
          <a:prstGeom prst="rect">
            <a:avLst/>
          </a:prstGeom>
        </p:spPr>
      </p:pic>
      <p:sp>
        <p:nvSpPr>
          <p:cNvPr id="10" name="4-Point Star 9"/>
          <p:cNvSpPr/>
          <p:nvPr/>
        </p:nvSpPr>
        <p:spPr>
          <a:xfrm>
            <a:off x="5501390" y="434715"/>
            <a:ext cx="359764" cy="365787"/>
          </a:xfrm>
          <a:prstGeom prst="star4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1" name="4-Point Star 10"/>
          <p:cNvSpPr/>
          <p:nvPr/>
        </p:nvSpPr>
        <p:spPr>
          <a:xfrm>
            <a:off x="10388183" y="434714"/>
            <a:ext cx="359764" cy="365787"/>
          </a:xfrm>
          <a:prstGeom prst="star4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08" y="6354234"/>
            <a:ext cx="345970" cy="34597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148574" y="63308"/>
            <a:ext cx="3015245" cy="5341344"/>
            <a:chOff x="662708" y="-56950"/>
            <a:chExt cx="3015245" cy="5845569"/>
          </a:xfrm>
        </p:grpSpPr>
        <p:sp>
          <p:nvSpPr>
            <p:cNvPr id="12" name="Rectangle 11"/>
            <p:cNvSpPr/>
            <p:nvPr/>
          </p:nvSpPr>
          <p:spPr>
            <a:xfrm rot="16200000">
              <a:off x="-1387102" y="2169149"/>
              <a:ext cx="5669280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MX" sz="9600" b="1" spc="600" dirty="0">
                  <a:ln w="0"/>
                  <a:solidFill>
                    <a:srgbClr val="33339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CLASES </a:t>
              </a:r>
            </a:p>
          </p:txBody>
        </p:sp>
        <p:sp>
          <p:nvSpPr>
            <p:cNvPr id="14" name="Rectangle 13"/>
            <p:cNvSpPr/>
            <p:nvPr/>
          </p:nvSpPr>
          <p:spPr>
            <a:xfrm rot="16200000">
              <a:off x="-866388" y="2049809"/>
              <a:ext cx="5669280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MX" sz="3600" b="1" spc="600" dirty="0">
                  <a:ln w="0"/>
                  <a:solidFill>
                    <a:srgbClr val="33339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</a:t>
              </a:r>
              <a:r>
                <a:rPr lang="es-MX" sz="9600" b="1" spc="600" dirty="0">
                  <a:ln w="0"/>
                  <a:solidFill>
                    <a:srgbClr val="33339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58483" y="1992860"/>
              <a:ext cx="5669280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MX" sz="9600" b="1" spc="600" dirty="0">
                  <a:ln w="0"/>
                  <a:solidFill>
                    <a:srgbClr val="33339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BATERÍA</a:t>
              </a:r>
              <a:endParaRPr lang="en-US" sz="9600" b="1" cap="none" spc="600" dirty="0">
                <a:ln w="0"/>
                <a:solidFill>
                  <a:srgbClr val="3333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717" y="5417432"/>
            <a:ext cx="2767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rgbClr val="660033"/>
                </a:solidFill>
              </a:rPr>
              <a:t>CLASE MUESTRA GRATIS</a:t>
            </a:r>
            <a:endParaRPr lang="en-US" sz="2000" b="1" dirty="0">
              <a:solidFill>
                <a:srgbClr val="66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2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0"/>
            <a:ext cx="372020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110" y="192058"/>
            <a:ext cx="4841394" cy="43035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3835" y="4502027"/>
            <a:ext cx="29283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0" spc="600" dirty="0">
                <a:solidFill>
                  <a:srgbClr val="FF0000"/>
                </a:solidFill>
                <a:latin typeface="Freestyle Script" panose="030804020302050B0404" pitchFamily="66" charset="0"/>
              </a:rPr>
              <a:t>violín</a:t>
            </a:r>
            <a:endParaRPr lang="en-US" sz="120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7594" y="5933004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Cel.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73784" y="6302337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A  Col. Carolina</a:t>
            </a:r>
          </a:p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42" y="2382322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4759" y="4529094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667" y="605550"/>
            <a:ext cx="3875497" cy="12468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723983" y="5757904"/>
            <a:ext cx="304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78933" y="1846513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8241ADA-0345-B5C0-D6BC-D43B467DB4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13" y="2382322"/>
            <a:ext cx="1027890" cy="134087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94AE34D3-BDF8-9D28-BAA9-B97CFF3BB2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88" y="6433909"/>
            <a:ext cx="774823" cy="4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18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0"/>
            <a:ext cx="795777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23835" y="4502027"/>
            <a:ext cx="29283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0" spc="600" dirty="0">
                <a:solidFill>
                  <a:srgbClr val="FF0000"/>
                </a:solidFill>
                <a:latin typeface="Freestyle Script" panose="030804020302050B0404" pitchFamily="66" charset="0"/>
              </a:rPr>
              <a:t>violín</a:t>
            </a:r>
            <a:endParaRPr lang="en-US" sz="120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7594" y="5933004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Cel.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73784" y="6302337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A  Col. Carolina</a:t>
            </a:r>
          </a:p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212" y="2379730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4759" y="4529094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22" y="596789"/>
            <a:ext cx="3875497" cy="12468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022" y="-455486"/>
            <a:ext cx="3618788" cy="495429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496320" y="1771867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28741" y="5763726"/>
            <a:ext cx="304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5E8098-1B39-D71D-3506-DC08251AF2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38" y="2382322"/>
            <a:ext cx="1027890" cy="1340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21C3F6-DB38-3599-F769-DE35A4870F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88" y="6433909"/>
            <a:ext cx="774823" cy="4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69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0"/>
            <a:ext cx="795777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93267" y="4770015"/>
            <a:ext cx="61331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spc="600" dirty="0">
                <a:solidFill>
                  <a:srgbClr val="FF0000"/>
                </a:solidFill>
                <a:latin typeface="Freestyle Script" panose="030804020302050B0404" pitchFamily="66" charset="0"/>
              </a:rPr>
              <a:t>Flauta Traversa</a:t>
            </a:r>
            <a:endParaRPr lang="en-US" sz="80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7594" y="5933004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Cel.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73784" y="6302337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A  Col. Carolina</a:t>
            </a:r>
          </a:p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581" y="2435775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1901" y="4380047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183" y="640187"/>
            <a:ext cx="3875497" cy="12468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134" y="637738"/>
            <a:ext cx="4776865" cy="30818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721901" y="5763726"/>
            <a:ext cx="304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61630" y="1877064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64BB7D-7C9D-43EE-71B2-6DBC57A13A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38" y="2439472"/>
            <a:ext cx="1027890" cy="1340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EBD21C-D161-FB04-32BC-296F9D7625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88" y="6433909"/>
            <a:ext cx="774823" cy="4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26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0"/>
            <a:ext cx="795777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51167" y="4812393"/>
            <a:ext cx="61331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spc="600" dirty="0">
                <a:solidFill>
                  <a:srgbClr val="FF0000"/>
                </a:solidFill>
                <a:latin typeface="Freestyle Script" panose="030804020302050B0404" pitchFamily="66" charset="0"/>
              </a:rPr>
              <a:t>Flauta Traversa</a:t>
            </a:r>
            <a:endParaRPr lang="en-US" sz="80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7594" y="5933004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Cel.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73784" y="6302337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A  Col. Carolina</a:t>
            </a:r>
          </a:p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343" y="2497358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43461" y="4385297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30" y="699317"/>
            <a:ext cx="3875497" cy="12468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468" y="515260"/>
            <a:ext cx="4823532" cy="320312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061630" y="1877064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21901" y="5790165"/>
            <a:ext cx="304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28A2E95-0460-5DA2-25F8-73DD5FBB0C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63" y="2496622"/>
            <a:ext cx="1027890" cy="1340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FD271C-0799-D74F-7419-7E5C7E9EA7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88" y="6433909"/>
            <a:ext cx="774823" cy="4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56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0"/>
            <a:ext cx="795777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46355" y="5049956"/>
            <a:ext cx="3145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spc="600" dirty="0">
                <a:solidFill>
                  <a:srgbClr val="FF0000"/>
                </a:solidFill>
                <a:latin typeface="Freestyle Script" panose="030804020302050B0404" pitchFamily="66" charset="0"/>
              </a:rPr>
              <a:t>Batería</a:t>
            </a:r>
            <a:endParaRPr lang="en-US" sz="80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7594" y="5933004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Cel.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73784" y="6302337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A  Col. Carolina</a:t>
            </a:r>
          </a:p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54" y="2378275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64667" y="4449480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12" y="601523"/>
            <a:ext cx="3875497" cy="12468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110" y="20570"/>
            <a:ext cx="3612588" cy="44545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21901" y="5763726"/>
            <a:ext cx="304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42141" y="1819564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DA3DD90-E4F6-F5AA-EBAB-D94D73EEE3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13" y="2382322"/>
            <a:ext cx="1027890" cy="134087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5F1189F-EBDB-AB75-856A-7EB6FD96AB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88" y="6433909"/>
            <a:ext cx="774823" cy="4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89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4222" y="0"/>
            <a:ext cx="7957777" cy="4495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46355" y="5049956"/>
            <a:ext cx="3145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spc="600" dirty="0">
                <a:solidFill>
                  <a:srgbClr val="FF0000"/>
                </a:solidFill>
                <a:latin typeface="Freestyle Script" panose="030804020302050B0404" pitchFamily="66" charset="0"/>
              </a:rPr>
              <a:t>Batería</a:t>
            </a:r>
            <a:endParaRPr lang="en-US" sz="8000" spc="600" dirty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7594" y="5933004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Cel.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73784" y="6302337"/>
            <a:ext cx="286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rgbClr val="FF0000"/>
                </a:solidFill>
                <a:latin typeface="Arial Narrow" panose="020B0606020202030204" pitchFamily="34" charset="0"/>
              </a:rPr>
              <a:t>777 464 6886</a:t>
            </a:r>
            <a:endParaRPr lang="en-US" sz="3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1901" y="6211669"/>
            <a:ext cx="317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Luis G. Urbina #6 – A  Col. Carolina</a:t>
            </a:r>
          </a:p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Cuernavaca, Morelos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193" y="2380307"/>
            <a:ext cx="1027890" cy="133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64667" y="4449480"/>
            <a:ext cx="26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Clases de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95" y="686994"/>
            <a:ext cx="3875497" cy="12468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054" y="0"/>
            <a:ext cx="3971182" cy="450863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316307" y="1872269"/>
            <a:ext cx="3512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FF00"/>
                </a:solidFill>
                <a:latin typeface="Arial Narrow" panose="020B0606020202030204" pitchFamily="34" charset="0"/>
              </a:rPr>
              <a:t>Taller de música y Sala de ensayo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21901" y="5775971"/>
            <a:ext cx="3028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CLASE MUESTRA GRATIS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7D28A8D-A2A4-D853-CA9F-0301322F82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13" y="2382322"/>
            <a:ext cx="1027890" cy="1340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37CD16-44C1-3379-FBA9-FAA4AADBB0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88" y="6433909"/>
            <a:ext cx="774823" cy="4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98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8564</TotalTime>
  <Words>553</Words>
  <Application>Microsoft Office PowerPoint</Application>
  <PresentationFormat>Panorámica</PresentationFormat>
  <Paragraphs>144</Paragraphs>
  <Slides>24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Arial</vt:lpstr>
      <vt:lpstr>Arial Narrow</vt:lpstr>
      <vt:lpstr>Book Antiqua</vt:lpstr>
      <vt:lpstr>Calibri</vt:lpstr>
      <vt:lpstr>Calibri Light</vt:lpstr>
      <vt:lpstr>Freestyle Script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Taller de  Percusiones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Horacio Lobato</cp:lastModifiedBy>
  <cp:revision>110</cp:revision>
  <dcterms:created xsi:type="dcterms:W3CDTF">2021-10-12T21:32:27Z</dcterms:created>
  <dcterms:modified xsi:type="dcterms:W3CDTF">2023-04-20T03:17:13Z</dcterms:modified>
</cp:coreProperties>
</file>